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9470" autoAdjust="0"/>
  </p:normalViewPr>
  <p:slideViewPr>
    <p:cSldViewPr>
      <p:cViewPr varScale="1">
        <p:scale>
          <a:sx n="111" d="100"/>
          <a:sy n="111" d="100"/>
        </p:scale>
        <p:origin x="13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14/12/2018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‹nr.›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w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39077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4514850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48602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4522788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24" name="Picture 220" descr="C:\Documents and Settings\coxj\Local Settings\Temporary Internet Files\Content.IE5\K8D8XAL1\MC900014715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1925" y="5743575"/>
            <a:ext cx="410731" cy="451713"/>
          </a:xfrm>
          <a:prstGeom prst="rect">
            <a:avLst/>
          </a:prstGeom>
          <a:noFill/>
        </p:spPr>
      </p:pic>
      <p:pic>
        <p:nvPicPr>
          <p:cNvPr id="21727" name="Picture 223" descr="C:\Documents and Settings\coxj\Local Settings\Temporary Internet Files\Content.IE5\K8D8XAL1\MC900437338[1]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00575" y="5734417"/>
            <a:ext cx="457200" cy="513983"/>
          </a:xfrm>
          <a:prstGeom prst="rect">
            <a:avLst/>
          </a:prstGeom>
          <a:noFill/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 smtClean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37673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9300"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     Key</a:t>
                      </a:r>
                      <a:r>
                        <a:rPr lang="en-AU" sz="1200" b="1" baseline="0" dirty="0" smtClean="0"/>
                        <a:t> Partners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Key Activities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        Value Propositions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Customer </a:t>
                      </a:r>
                    </a:p>
                    <a:p>
                      <a:r>
                        <a:rPr lang="en-AU" sz="1200" b="1" dirty="0" smtClean="0"/>
                        <a:t>         Relationships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Customer Segments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3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Key Resources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Channels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 gridSpan="3">
                  <a:txBody>
                    <a:bodyPr/>
                    <a:lstStyle/>
                    <a:p>
                      <a:r>
                        <a:rPr lang="en-AU" sz="1200" b="1" smtClean="0"/>
                        <a:t>              Cost Structure</a:t>
                      </a:r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Revenue Streams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632">
                <a:tc gridSpan="6">
                  <a:txBody>
                    <a:bodyPr/>
                    <a:lstStyle/>
                    <a:p>
                      <a:endParaRPr lang="en-AU" sz="100" b="1" dirty="0"/>
                    </a:p>
                  </a:txBody>
                  <a:tcPr marL="82296" marR="8229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316"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Social &amp; Environmental</a:t>
                      </a:r>
                      <a:r>
                        <a:rPr lang="en-AU" sz="1200" b="1" baseline="0" dirty="0" smtClean="0"/>
                        <a:t> Cost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 dirty="0" smtClean="0">
                          <a:latin typeface="Comic Sans MS" pitchFamily="66" charset="0"/>
                        </a:rPr>
                        <a:t>          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 Social &amp; Environmental</a:t>
                      </a:r>
                      <a:r>
                        <a:rPr lang="en-AU" sz="1200" b="1" baseline="0" dirty="0" smtClean="0"/>
                        <a:t> Benefit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 dirty="0" smtClean="0">
                          <a:latin typeface="Comic Sans MS" pitchFamily="66" charset="0"/>
                        </a:rPr>
                        <a:t>          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6" name="Group 247"/>
          <p:cNvGrpSpPr/>
          <p:nvPr/>
        </p:nvGrpSpPr>
        <p:grpSpPr>
          <a:xfrm>
            <a:off x="3886200" y="2057400"/>
            <a:ext cx="1508125" cy="1074738"/>
            <a:chOff x="5410200" y="2819400"/>
            <a:chExt cx="1508125" cy="1074738"/>
          </a:xfrm>
        </p:grpSpPr>
        <p:pic>
          <p:nvPicPr>
            <p:cNvPr id="27" name="Picture 43" descr="trans_postit_pink.gif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 fontScale="85000" lnSpcReduction="10000"/>
            </a:bodyPr>
            <a:lstStyle/>
            <a:p>
              <a:r>
                <a:rPr lang="nl-NL" sz="1400" b="1" dirty="0" smtClean="0">
                  <a:latin typeface="Bradley Hand ITC" pitchFamily="66" charset="0"/>
                </a:rPr>
                <a:t>Dubbel klik op de </a:t>
              </a:r>
              <a:r>
                <a:rPr lang="nl-NL" sz="1400" b="1" dirty="0" err="1" smtClean="0">
                  <a:latin typeface="Bradley Hand ITC" pitchFamily="66" charset="0"/>
                </a:rPr>
                <a:t>post-it</a:t>
              </a:r>
              <a:r>
                <a:rPr lang="nl-NL" sz="1400" b="1" dirty="0" smtClean="0">
                  <a:latin typeface="Bradley Hand ITC" pitchFamily="66" charset="0"/>
                </a:rPr>
                <a:t> om te bewerken. Geef een andere kleur met de picture </a:t>
              </a:r>
              <a:r>
                <a:rPr lang="nl-NL" sz="1400" b="1" dirty="0" err="1" smtClean="0">
                  <a:latin typeface="Bradley Hand ITC" pitchFamily="66" charset="0"/>
                </a:rPr>
                <a:t>format</a:t>
              </a:r>
              <a:r>
                <a:rPr lang="nl-NL" sz="1400" b="1" dirty="0" smtClean="0">
                  <a:latin typeface="Bradley Hand ITC" pitchFamily="66" charset="0"/>
                </a:rPr>
                <a:t> tool.</a:t>
              </a:r>
              <a:endParaRPr lang="nl-NL" sz="1400" b="1" dirty="0">
                <a:latin typeface="Bradley Hand ITC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7" ma:contentTypeDescription="Een nieuw document maken." ma:contentTypeScope="" ma:versionID="dc0382093e4731084f9132cd2c0202c1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9c0ce9d74be8d2c58fba1757fc7b9c60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D37A85-34A0-46C4-B5F7-BEAEA09E526E}"/>
</file>

<file path=customXml/itemProps2.xml><?xml version="1.0" encoding="utf-8"?>
<ds:datastoreItem xmlns:ds="http://schemas.openxmlformats.org/officeDocument/2006/customXml" ds:itemID="{57CCAC1B-8BA9-45FC-8A6C-E61B55B4D86F}"/>
</file>

<file path=customXml/itemProps3.xml><?xml version="1.0" encoding="utf-8"?>
<ds:datastoreItem xmlns:ds="http://schemas.openxmlformats.org/officeDocument/2006/customXml" ds:itemID="{EC3A0BC7-C29B-42A7-BFAA-9C662A56F455}"/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62</Words>
  <Application>Microsoft Office PowerPoint</Application>
  <PresentationFormat>Diavoorstelling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Bradley Hand ITC</vt:lpstr>
      <vt:lpstr>Calibri</vt:lpstr>
      <vt:lpstr>Comic Sans MS</vt:lpstr>
      <vt:lpstr>Office Theme</vt:lpstr>
      <vt:lpstr>Business Model Canvas - </vt:lpstr>
    </vt:vector>
  </TitlesOfParts>
  <Company>World 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Thomas Noordeloos</cp:lastModifiedBy>
  <cp:revision>47</cp:revision>
  <dcterms:created xsi:type="dcterms:W3CDTF">2011-03-15T01:24:59Z</dcterms:created>
  <dcterms:modified xsi:type="dcterms:W3CDTF">2018-12-14T07:44:36Z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